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40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72" r:id="rId10"/>
    <p:sldId id="264" r:id="rId11"/>
    <p:sldId id="278" r:id="rId12"/>
    <p:sldId id="279" r:id="rId13"/>
    <p:sldId id="281" r:id="rId14"/>
    <p:sldId id="294" r:id="rId15"/>
    <p:sldId id="280" r:id="rId16"/>
    <p:sldId id="282" r:id="rId17"/>
    <p:sldId id="265" r:id="rId18"/>
    <p:sldId id="284" r:id="rId19"/>
    <p:sldId id="285" r:id="rId20"/>
    <p:sldId id="286" r:id="rId21"/>
    <p:sldId id="287" r:id="rId22"/>
    <p:sldId id="273" r:id="rId23"/>
    <p:sldId id="274" r:id="rId24"/>
    <p:sldId id="275" r:id="rId25"/>
    <p:sldId id="267" r:id="rId26"/>
    <p:sldId id="289" r:id="rId27"/>
    <p:sldId id="276" r:id="rId28"/>
    <p:sldId id="295" r:id="rId29"/>
    <p:sldId id="277" r:id="rId30"/>
    <p:sldId id="268" r:id="rId31"/>
    <p:sldId id="269" r:id="rId32"/>
    <p:sldId id="290" r:id="rId33"/>
    <p:sldId id="271" r:id="rId34"/>
    <p:sldId id="260" r:id="rId35"/>
    <p:sldId id="291" r:id="rId36"/>
    <p:sldId id="292" r:id="rId37"/>
    <p:sldId id="293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  <p14:sldId id="272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1"/>
            <p14:sldId id="294"/>
            <p14:sldId id="280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95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7283" autoAdjust="0"/>
  </p:normalViewPr>
  <p:slideViewPr>
    <p:cSldViewPr snapToGrid="0">
      <p:cViewPr varScale="1">
        <p:scale>
          <a:sx n="101" d="100"/>
          <a:sy n="101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  <a:p>
            <a:r>
              <a:rPr lang="en-US" dirty="0"/>
              <a:t>XIAUDU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Kreatief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 met het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TCP/IP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into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in the explanation of the game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96D5-A72B-4FEA-BD6E-02715B292A3D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C0A1-CC03-4E28-BC62-E21DD0A164D0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1DE7-AB44-42FD-873C-C6BDC558866C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949A-892A-4B91-987F-B7E6369108F6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F267-CC37-4BC3-81FA-0E2527DCDA31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0D86-DE3F-4F61-94D6-493731407CD2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4FEF-6A3C-43B1-A84B-E7AF8CF12B80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A9A31-3F4C-44BA-AD21-3F5F0D30B841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3128-ADA7-4975-9AA5-5E740E863B12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CE35-CB9D-4BFE-9161-8DBFF68FF01C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A7C6-37D7-499D-8EE4-6C1698E2E794}" type="datetime1">
              <a:rPr lang="nl-BE" smtClean="0"/>
              <a:t>1/05/2024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931F-1F75-43E8-AB3E-A135219DC82B}" type="datetime1">
              <a:rPr lang="nl-BE" smtClean="0"/>
              <a:t>1/05/2024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539F-0B00-4350-89CF-5D49288A2915}" type="datetime1">
              <a:rPr lang="nl-BE" smtClean="0"/>
              <a:t>1/05/2024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3F7E-F42D-4F27-A0AE-F0AA0916546C}" type="datetime1">
              <a:rPr lang="nl-BE" smtClean="0"/>
              <a:t>1/05/2024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E6B-4DE0-4C6D-8E37-9F38CB5B3DF6}" type="datetime1">
              <a:rPr lang="nl-BE" smtClean="0"/>
              <a:t>1/05/2024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FD79-94C5-4846-BF19-65428280F9D3}" type="datetime1">
              <a:rPr lang="nl-BE" smtClean="0"/>
              <a:t>1/05/2024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F8C0-DBE2-4EBB-9B7F-719C94353CFA}" type="datetime1">
              <a:rPr lang="nl-BE" smtClean="0"/>
              <a:t>1/05/2024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381A380-4E83-756C-70F1-D026B45A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590"/>
            <a:ext cx="5669162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DC46A-0E56-A2AA-5770-FD388BF7F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7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controller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we need to be creative</a:t>
            </a:r>
          </a:p>
          <a:p>
            <a:r>
              <a:rPr lang="en-US" dirty="0"/>
              <a:t>Using On/Off sensor with level control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8949" b="7962"/>
          <a:stretch/>
        </p:blipFill>
        <p:spPr>
          <a:xfrm>
            <a:off x="1438275" y="4238625"/>
            <a:ext cx="268604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4A12-2AE2-616E-22A5-29C913E5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51" y="0"/>
            <a:ext cx="606994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5456A-A7D0-3AF0-DB32-8D9035C3F44D}"/>
              </a:ext>
            </a:extLst>
          </p:cNvPr>
          <p:cNvSpPr/>
          <p:nvPr/>
        </p:nvSpPr>
        <p:spPr>
          <a:xfrm>
            <a:off x="6343650" y="2381250"/>
            <a:ext cx="952500" cy="6953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595BE-6AA6-1FE4-8736-D2CFA398C3C2}"/>
              </a:ext>
            </a:extLst>
          </p:cNvPr>
          <p:cNvSpPr/>
          <p:nvPr/>
        </p:nvSpPr>
        <p:spPr>
          <a:xfrm>
            <a:off x="8648700" y="5705475"/>
            <a:ext cx="952500" cy="9715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Controller /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CA6-405D-67CA-F9B8-03781036E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" r="1" b="5772"/>
          <a:stretch/>
        </p:blipFill>
        <p:spPr>
          <a:xfrm>
            <a:off x="6934200" y="0"/>
            <a:ext cx="5257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Game from GitHub and heavily modified</a:t>
            </a:r>
          </a:p>
          <a:p>
            <a:r>
              <a:rPr lang="en-US" dirty="0"/>
              <a:t>CHIP-Tool to interact</a:t>
            </a:r>
          </a:p>
          <a:p>
            <a:r>
              <a:rPr lang="en-US" dirty="0"/>
              <a:t>Subscribe transaction to get value</a:t>
            </a:r>
          </a:p>
          <a:p>
            <a:r>
              <a:rPr lang="en-US" dirty="0"/>
              <a:t>Subprocess and threading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4F5C-F5F7-6AEA-CEA4-CC8F0CB8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41" y="410094"/>
            <a:ext cx="5020759" cy="59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4F8823F-763A-E841-4F8A-2B8CC522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96" t="15807" r="7724" b="13575"/>
          <a:stretch/>
        </p:blipFill>
        <p:spPr bwMode="auto">
          <a:xfrm>
            <a:off x="677334" y="1795464"/>
            <a:ext cx="8464420" cy="38003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75CA9B-6C4B-F4AE-410B-BDAD3DF1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90" y="2514713"/>
            <a:ext cx="8596312" cy="3090808"/>
          </a:xfrm>
        </p:spPr>
      </p:pic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0584"/>
            <a:ext cx="8596668" cy="1320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Matter – Architecture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68DD24-CFBE-054E-4265-3826B79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08" y="1854241"/>
            <a:ext cx="5540737" cy="3722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A28F1-165E-C3DA-F6DB-0ACDE303DBDA}"/>
              </a:ext>
            </a:extLst>
          </p:cNvPr>
          <p:cNvSpPr txBox="1"/>
          <p:nvPr/>
        </p:nvSpPr>
        <p:spPr>
          <a:xfrm>
            <a:off x="3847785" y="1456077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STUDY THIS!!!!!</a:t>
            </a:r>
          </a:p>
        </p:txBody>
      </p:sp>
    </p:spTree>
    <p:extLst>
      <p:ext uri="{BB962C8B-B14F-4D97-AF65-F5344CB8AC3E}">
        <p14:creationId xmlns:p14="http://schemas.microsoft.com/office/powerpoint/2010/main" val="1443603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719</Words>
  <Application>Microsoft Office PowerPoint</Application>
  <PresentationFormat>Widescreen</PresentationFormat>
  <Paragraphs>191</Paragraphs>
  <Slides>38</Slides>
  <Notes>17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 3</vt:lpstr>
      <vt:lpstr>Facet</vt:lpstr>
      <vt:lpstr>Breakout game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Architecture</vt:lpstr>
      <vt:lpstr>Matter – Data Model - Concept</vt:lpstr>
      <vt:lpstr>Matter – Data Model - Concept</vt:lpstr>
      <vt:lpstr>Matter – Data Model - Endpoint</vt:lpstr>
      <vt:lpstr>Matter – Data Model – Device Type</vt:lpstr>
      <vt:lpstr>Matter – Data Model - Concept</vt:lpstr>
      <vt:lpstr>Matter – Data Model - Cluster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PowerPoint Presentation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Controller / Hub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37</cp:revision>
  <dcterms:created xsi:type="dcterms:W3CDTF">2024-03-28T09:48:14Z</dcterms:created>
  <dcterms:modified xsi:type="dcterms:W3CDTF">2024-05-01T21:19:28Z</dcterms:modified>
</cp:coreProperties>
</file>